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83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58A49-D4AA-4146-91D9-440F3EB2C58D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DC010-D87B-4152-9D64-CDC086449B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4DC010-D87B-4152-9D64-CDC086449BC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9160198-8FC7-48F1-9DE0-3538D1D7D85C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3B830B6-B6C0-43E7-9472-20DD47ACBF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3.bp.blogspot.com/_gsJvZbFz3fE/SI05ajYpc2I/AAAAAAAAAFA/xBJ6vXk9_Zs/s320/marinduque+disaster+-+fish.jpg" TargetMode="External"/><Relationship Id="rId3" Type="http://schemas.openxmlformats.org/officeDocument/2006/relationships/hyperlink" Target="http://www.psdgraphics.com/file/blue-umbrella-icon.jpg" TargetMode="External"/><Relationship Id="rId7" Type="http://schemas.openxmlformats.org/officeDocument/2006/relationships/hyperlink" Target="http://www.clker.com/cliparts/1/7/8/b/1194986119986354320another_apple_01.svg.hi.png" TargetMode="External"/><Relationship Id="rId2" Type="http://schemas.openxmlformats.org/officeDocument/2006/relationships/hyperlink" Target="http://freeimagesarchive.com/search.htm?search_keywords=orang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guysandgoodhealth.files.wordpress.com/2012/04/draw-an-apple-01.jpg" TargetMode="External"/><Relationship Id="rId5" Type="http://schemas.openxmlformats.org/officeDocument/2006/relationships/hyperlink" Target="http://suvens.com/wp-content/uploads/2012/06/egg-white.jpeg" TargetMode="External"/><Relationship Id="rId10" Type="http://schemas.openxmlformats.org/officeDocument/2006/relationships/hyperlink" Target="http://bulatlat.com/main/uploads/2009/06/27/9-21%20Nordis-mining.jpg" TargetMode="External"/><Relationship Id="rId4" Type="http://schemas.openxmlformats.org/officeDocument/2006/relationships/hyperlink" Target="http://lauralavigne.com/wp-content/uploads/2011/07/ice-cream-cone1.jpg" TargetMode="External"/><Relationship Id="rId9" Type="http://schemas.openxmlformats.org/officeDocument/2006/relationships/hyperlink" Target="http://images.travelpod.com/tw_slides/ta00/9cd/c60/effects-of-mining-in-the-cordillera-rancagu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8229600" cy="1470025"/>
          </a:xfrm>
        </p:spPr>
        <p:txBody>
          <a:bodyPr>
            <a:noAutofit/>
          </a:bodyPr>
          <a:lstStyle/>
          <a:p>
            <a:r>
              <a:rPr sz="9600" smtClean="0">
                <a:latin typeface="Aharoni" pitchFamily="2" charset="-79"/>
                <a:cs typeface="Aharoni" pitchFamily="2" charset="-79"/>
              </a:rPr>
              <a:t>LANGUAGE</a:t>
            </a:r>
            <a:endParaRPr lang="en-US" sz="96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7724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ENACTIVE (preschool)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838200"/>
            <a:ext cx="129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Aa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apple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5" name="Picture 4" descr="7_oran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4419600"/>
            <a:ext cx="1905000" cy="2058629"/>
          </a:xfrm>
          <a:prstGeom prst="rect">
            <a:avLst/>
          </a:prstGeom>
        </p:spPr>
      </p:pic>
      <p:pic>
        <p:nvPicPr>
          <p:cNvPr id="6" name="Picture 5" descr="blue-umbrella-icon.jpg"/>
          <p:cNvPicPr>
            <a:picLocks noChangeAspect="1"/>
          </p:cNvPicPr>
          <p:nvPr/>
        </p:nvPicPr>
        <p:blipFill>
          <a:blip r:embed="rId3"/>
          <a:srcRect l="16250" t="7813" r="17083" b="8854"/>
          <a:stretch>
            <a:fillRect/>
          </a:stretch>
        </p:blipFill>
        <p:spPr>
          <a:xfrm>
            <a:off x="6477000" y="4267200"/>
            <a:ext cx="2209800" cy="2209800"/>
          </a:xfrm>
          <a:prstGeom prst="rect">
            <a:avLst/>
          </a:prstGeom>
        </p:spPr>
      </p:pic>
      <p:pic>
        <p:nvPicPr>
          <p:cNvPr id="7" name="Picture 6" descr="draw-an-apple-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1752600"/>
            <a:ext cx="1854200" cy="2225040"/>
          </a:xfrm>
          <a:prstGeom prst="rect">
            <a:avLst/>
          </a:prstGeom>
        </p:spPr>
      </p:pic>
      <p:pic>
        <p:nvPicPr>
          <p:cNvPr id="8" name="Picture 7" descr="egg-white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2133600"/>
            <a:ext cx="1868755" cy="2008632"/>
          </a:xfrm>
          <a:prstGeom prst="rect">
            <a:avLst/>
          </a:prstGeom>
        </p:spPr>
      </p:pic>
      <p:pic>
        <p:nvPicPr>
          <p:cNvPr id="9" name="Picture 8" descr="ice-cream-cone1.jpg"/>
          <p:cNvPicPr>
            <a:picLocks noChangeAspect="1"/>
          </p:cNvPicPr>
          <p:nvPr/>
        </p:nvPicPr>
        <p:blipFill>
          <a:blip r:embed="rId6"/>
          <a:srcRect l="22118" r="26600"/>
          <a:stretch>
            <a:fillRect/>
          </a:stretch>
        </p:blipFill>
        <p:spPr>
          <a:xfrm>
            <a:off x="6400800" y="1828800"/>
            <a:ext cx="1211385" cy="2362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10000" y="914400"/>
            <a:ext cx="129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Ee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egg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8382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latin typeface="Aharoni" pitchFamily="2" charset="-79"/>
                <a:cs typeface="Aharoni" pitchFamily="2" charset="-79"/>
              </a:rPr>
              <a:t>Ii</a:t>
            </a:r>
          </a:p>
          <a:p>
            <a:pPr algn="ctr"/>
            <a:r>
              <a:rPr lang="en-US" sz="2800" dirty="0">
                <a:latin typeface="Aharoni" pitchFamily="2" charset="-79"/>
                <a:cs typeface="Aharoni" pitchFamily="2" charset="-79"/>
              </a:rPr>
              <a:t>i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ce cream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5562600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Oo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orange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5562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 smtClean="0">
                <a:latin typeface="Aharoni" pitchFamily="2" charset="-79"/>
                <a:cs typeface="Aharoni" pitchFamily="2" charset="-79"/>
              </a:rPr>
              <a:t>Uu</a:t>
            </a:r>
            <a:endParaRPr lang="en-US" sz="2800" u="sng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2800" dirty="0" smtClean="0">
                <a:latin typeface="Aharoni" pitchFamily="2" charset="-79"/>
                <a:cs typeface="Aharoni" pitchFamily="2" charset="-79"/>
              </a:rPr>
              <a:t>umbrella</a:t>
            </a:r>
            <a:endParaRPr lang="en-US" sz="28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6400800" cy="762000"/>
          </a:xfrm>
        </p:spPr>
        <p:txBody>
          <a:bodyPr/>
          <a:lstStyle/>
          <a:p>
            <a:r>
              <a:rPr lang="en-US" dirty="0" smtClean="0"/>
              <a:t>ICONIC (grade school)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Aharoni" pitchFamily="2" charset="-79"/>
                <a:cs typeface="Aharoni" pitchFamily="2" charset="-79"/>
              </a:rPr>
              <a:t>FORMULATING A SENTENCE</a:t>
            </a:r>
            <a:endParaRPr lang="en-US" sz="2800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1676400"/>
            <a:ext cx="86868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haroni" pitchFamily="2" charset="-79"/>
                <a:cs typeface="Aharoni" pitchFamily="2" charset="-79"/>
              </a:rPr>
              <a:t>went she to yesterday mall the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4500" dirty="0" smtClean="0"/>
          </a:p>
          <a:p>
            <a:endParaRPr lang="en-US" sz="4500" dirty="0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447800" y="4114800"/>
            <a:ext cx="7086600" cy="15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" y="3352800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>
                <a:latin typeface="Aharoni" pitchFamily="2" charset="-79"/>
                <a:cs typeface="Aharoni" pitchFamily="2" charset="-79"/>
              </a:rPr>
              <a:t>She</a:t>
            </a:r>
            <a:r>
              <a:rPr lang="en-US" sz="4400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4400" u="sng" dirty="0" smtClean="0">
                <a:latin typeface="Aharoni" pitchFamily="2" charset="-79"/>
                <a:cs typeface="Aharoni" pitchFamily="2" charset="-79"/>
              </a:rPr>
              <a:t>went to the mall yesterday</a:t>
            </a:r>
            <a:r>
              <a:rPr lang="en-US" sz="4400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endParaRPr lang="en-US" sz="4400" dirty="0" smtClean="0"/>
          </a:p>
          <a:p>
            <a:endParaRPr lang="en-US" sz="4400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42672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cs typeface="Aharoni" pitchFamily="2" charset="-79"/>
              </a:rPr>
              <a:t>Subject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86200" y="42672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cs typeface="Aharoni" pitchFamily="2" charset="-79"/>
              </a:rPr>
              <a:t>Predicate</a:t>
            </a: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7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rinduque+disaster+-+f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267200"/>
            <a:ext cx="3810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7772400" cy="808038"/>
          </a:xfrm>
        </p:spPr>
        <p:txBody>
          <a:bodyPr/>
          <a:lstStyle/>
          <a:p>
            <a:r>
              <a:rPr lang="en-US" dirty="0" smtClean="0"/>
              <a:t>SYMBOLIC (high school)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9906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>
                <a:latin typeface="Aharoni" pitchFamily="2" charset="-79"/>
                <a:cs typeface="Aharoni" pitchFamily="2" charset="-79"/>
              </a:rPr>
              <a:t>REACTION PAPER</a:t>
            </a:r>
            <a:endParaRPr lang="en-US" sz="2800" u="sng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9-21 Nordis-min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2133600"/>
            <a:ext cx="3352800" cy="2514600"/>
          </a:xfrm>
          <a:prstGeom prst="rect">
            <a:avLst/>
          </a:prstGeom>
        </p:spPr>
      </p:pic>
      <p:pic>
        <p:nvPicPr>
          <p:cNvPr id="7" name="Picture 6" descr="water-from-m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4379" y="1981200"/>
            <a:ext cx="3283574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62200" y="15240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haroni" pitchFamily="2" charset="-79"/>
                <a:cs typeface="Aharoni" pitchFamily="2" charset="-79"/>
              </a:rPr>
              <a:t>EFFECTS OF MINING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772400" cy="838200"/>
          </a:xfrm>
        </p:spPr>
        <p:txBody>
          <a:bodyPr/>
          <a:lstStyle/>
          <a:p>
            <a:r>
              <a:rPr lang="en-US" dirty="0" smtClean="0"/>
              <a:t>GROUP MEMBERS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6764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DENRIEL VINCENT SALADO – reporter and researcher</a:t>
            </a:r>
          </a:p>
          <a:p>
            <a:endParaRPr lang="en-US" sz="2400" dirty="0">
              <a:latin typeface="Aharoni" pitchFamily="2" charset="-79"/>
              <a:cs typeface="Aharoni" pitchFamily="2" charset="-79"/>
            </a:endParaRP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GIZELLE JAN RENDAJE 	            researcher, </a:t>
            </a: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RINNO CALAPIT			 made the </a:t>
            </a:r>
            <a:r>
              <a:rPr lang="en-US" sz="2400" dirty="0" err="1" smtClean="0">
                <a:latin typeface="Aharoni" pitchFamily="2" charset="-79"/>
                <a:cs typeface="Aharoni" pitchFamily="2" charset="-79"/>
              </a:rPr>
              <a:t>powerpoint</a:t>
            </a:r>
            <a:endParaRPr lang="en-US" sz="2400" dirty="0" smtClean="0">
              <a:latin typeface="Aharoni" pitchFamily="2" charset="-79"/>
              <a:cs typeface="Aharoni" pitchFamily="2" charset="-79"/>
            </a:endParaRPr>
          </a:p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KRISTIAN JOY ADOLFO		 presentation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3886200" y="2438400"/>
            <a:ext cx="685800" cy="990600"/>
          </a:xfrm>
          <a:prstGeom prst="rightBrac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808038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600200"/>
            <a:ext cx="7848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  <a:hlinkClick r:id="rId2"/>
              </a:rPr>
              <a:t>http://freeimagesarchive.com/search.htm?search_keywords=orange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3"/>
              </a:rPr>
              <a:t>http://www.psdgraphics.com/file/blue-umbrella-icon.jpg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4"/>
              </a:rPr>
              <a:t>http://lauralavigne.com/wp-content/uploads/2011/07/ice-cream-cone1.jpg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5"/>
              </a:rPr>
              <a:t>http://suvens.com/wp-content/uploads/2012/06/egg-white.jpeg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6"/>
              </a:rPr>
              <a:t>http://guysandgoodhealth.files.wordpress.com/2012/04/draw-an-apple-01.jpg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7"/>
              </a:rPr>
              <a:t>http://www.clker.com/cliparts/1/7/8/b/1194986119986354320another_apple_01.svg.hi.png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8"/>
              </a:rPr>
              <a:t>http://3.bp.blogspot.com/_gsJvZbFz3fE/SI05ajYpc2I/AAAAAAAAAFA/xBJ6vXk9_Zs/s320/marinduque%2Bdisaster%2B-%2Bfish.jpg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9"/>
              </a:rPr>
              <a:t> http://images.travelpod.com/tw_slides/ta00/9cd/c60/effects-of-mining-in-the-cordillera-rancagua.jpg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  <a:hlinkClick r:id="rId10"/>
              </a:rPr>
              <a:t> http://bulatlat.com/main/uploads/2009/06/27/9-21%20Nordis-mining.jpg</a:t>
            </a:r>
            <a:endParaRPr lang="en-US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92</TotalTime>
  <Words>66</Words>
  <Application>Microsoft Office PowerPoint</Application>
  <PresentationFormat>On-screen Show (4:3)</PresentationFormat>
  <Paragraphs>32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LANGUAGE</vt:lpstr>
      <vt:lpstr>ENACTIVE (preschool)</vt:lpstr>
      <vt:lpstr>ICONIC (grade school)</vt:lpstr>
      <vt:lpstr>SYMBOLIC (high school)</vt:lpstr>
      <vt:lpstr>GROUP MEMBERS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Asus</cp:lastModifiedBy>
  <cp:revision>52</cp:revision>
  <dcterms:created xsi:type="dcterms:W3CDTF">2012-07-25T14:27:07Z</dcterms:created>
  <dcterms:modified xsi:type="dcterms:W3CDTF">2012-07-25T16:04:37Z</dcterms:modified>
</cp:coreProperties>
</file>